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s-ES"/>
    </a:defPPr>
    <a:lvl1pPr marL="0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0045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0090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0135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40180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00225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60270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20315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80360" algn="l" defTabSz="3600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46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2" y="2840568"/>
            <a:ext cx="5829300" cy="196003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624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957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142185" y="677335"/>
            <a:ext cx="1284684" cy="1445048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85752" y="677335"/>
            <a:ext cx="3742135" cy="1445048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73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281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7" y="5875868"/>
            <a:ext cx="5829300" cy="181610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7" y="3875618"/>
            <a:ext cx="5829300" cy="200025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476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85750" y="3951819"/>
            <a:ext cx="2513410" cy="11176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13462" y="3951819"/>
            <a:ext cx="2513409" cy="11176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018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2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819"/>
            <a:ext cx="3030141" cy="853016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0045" indent="0">
              <a:buNone/>
              <a:defRPr sz="1600" b="1"/>
            </a:lvl2pPr>
            <a:lvl3pPr marL="720090" indent="0">
              <a:buNone/>
              <a:defRPr sz="1400" b="1"/>
            </a:lvl3pPr>
            <a:lvl4pPr marL="1080135" indent="0">
              <a:buNone/>
              <a:defRPr sz="1300" b="1"/>
            </a:lvl4pPr>
            <a:lvl5pPr marL="1440180" indent="0">
              <a:buNone/>
              <a:defRPr sz="1300" b="1"/>
            </a:lvl5pPr>
            <a:lvl6pPr marL="1800225" indent="0">
              <a:buNone/>
              <a:defRPr sz="1300" b="1"/>
            </a:lvl6pPr>
            <a:lvl7pPr marL="2160270" indent="0">
              <a:buNone/>
              <a:defRPr sz="1300" b="1"/>
            </a:lvl7pPr>
            <a:lvl8pPr marL="2520315" indent="0">
              <a:buNone/>
              <a:defRPr sz="1300" b="1"/>
            </a:lvl8pPr>
            <a:lvl9pPr marL="2880360" indent="0">
              <a:buNone/>
              <a:defRPr sz="13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899836"/>
            <a:ext cx="3030141" cy="526838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9"/>
            <a:ext cx="3031331" cy="853016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0045" indent="0">
              <a:buNone/>
              <a:defRPr sz="1600" b="1"/>
            </a:lvl2pPr>
            <a:lvl3pPr marL="720090" indent="0">
              <a:buNone/>
              <a:defRPr sz="1400" b="1"/>
            </a:lvl3pPr>
            <a:lvl4pPr marL="1080135" indent="0">
              <a:buNone/>
              <a:defRPr sz="1300" b="1"/>
            </a:lvl4pPr>
            <a:lvl5pPr marL="1440180" indent="0">
              <a:buNone/>
              <a:defRPr sz="1300" b="1"/>
            </a:lvl5pPr>
            <a:lvl6pPr marL="1800225" indent="0">
              <a:buNone/>
              <a:defRPr sz="1300" b="1"/>
            </a:lvl6pPr>
            <a:lvl7pPr marL="2160270" indent="0">
              <a:buNone/>
              <a:defRPr sz="1300" b="1"/>
            </a:lvl7pPr>
            <a:lvl8pPr marL="2520315" indent="0">
              <a:buNone/>
              <a:defRPr sz="1300" b="1"/>
            </a:lvl8pPr>
            <a:lvl9pPr marL="2880360" indent="0">
              <a:buNone/>
              <a:defRPr sz="13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2899836"/>
            <a:ext cx="3031331" cy="526838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29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9657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539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3" y="1913468"/>
            <a:ext cx="2256235" cy="6254750"/>
          </a:xfrm>
        </p:spPr>
        <p:txBody>
          <a:bodyPr/>
          <a:lstStyle>
            <a:lvl1pPr marL="0" indent="0">
              <a:buNone/>
              <a:defRPr sz="1100"/>
            </a:lvl1pPr>
            <a:lvl2pPr marL="360045" indent="0">
              <a:buNone/>
              <a:defRPr sz="900"/>
            </a:lvl2pPr>
            <a:lvl3pPr marL="720090" indent="0">
              <a:buNone/>
              <a:defRPr sz="800"/>
            </a:lvl3pPr>
            <a:lvl4pPr marL="1080135" indent="0">
              <a:buNone/>
              <a:defRPr sz="700"/>
            </a:lvl4pPr>
            <a:lvl5pPr marL="1440180" indent="0">
              <a:buNone/>
              <a:defRPr sz="700"/>
            </a:lvl5pPr>
            <a:lvl6pPr marL="1800225" indent="0">
              <a:buNone/>
              <a:defRPr sz="700"/>
            </a:lvl6pPr>
            <a:lvl7pPr marL="2160270" indent="0">
              <a:buNone/>
              <a:defRPr sz="700"/>
            </a:lvl7pPr>
            <a:lvl8pPr marL="2520315" indent="0">
              <a:buNone/>
              <a:defRPr sz="700"/>
            </a:lvl8pPr>
            <a:lvl9pPr marL="2880360" indent="0">
              <a:buNone/>
              <a:defRPr sz="7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179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8" y="6400802"/>
            <a:ext cx="4114800" cy="75565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8" y="817036"/>
            <a:ext cx="4114800" cy="5486400"/>
          </a:xfrm>
        </p:spPr>
        <p:txBody>
          <a:bodyPr/>
          <a:lstStyle>
            <a:lvl1pPr marL="0" indent="0">
              <a:buNone/>
              <a:defRPr sz="2500"/>
            </a:lvl1pPr>
            <a:lvl2pPr marL="360045" indent="0">
              <a:buNone/>
              <a:defRPr sz="2200"/>
            </a:lvl2pPr>
            <a:lvl3pPr marL="720090" indent="0">
              <a:buNone/>
              <a:defRPr sz="1900"/>
            </a:lvl3pPr>
            <a:lvl4pPr marL="1080135" indent="0">
              <a:buNone/>
              <a:defRPr sz="1600"/>
            </a:lvl4pPr>
            <a:lvl5pPr marL="1440180" indent="0">
              <a:buNone/>
              <a:defRPr sz="1600"/>
            </a:lvl5pPr>
            <a:lvl6pPr marL="1800225" indent="0">
              <a:buNone/>
              <a:defRPr sz="1600"/>
            </a:lvl6pPr>
            <a:lvl7pPr marL="2160270" indent="0">
              <a:buNone/>
              <a:defRPr sz="1600"/>
            </a:lvl7pPr>
            <a:lvl8pPr marL="2520315" indent="0">
              <a:buNone/>
              <a:defRPr sz="1600"/>
            </a:lvl8pPr>
            <a:lvl9pPr marL="2880360" indent="0">
              <a:buNone/>
              <a:defRPr sz="16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8" y="7156452"/>
            <a:ext cx="4114800" cy="1073150"/>
          </a:xfrm>
        </p:spPr>
        <p:txBody>
          <a:bodyPr/>
          <a:lstStyle>
            <a:lvl1pPr marL="0" indent="0">
              <a:buNone/>
              <a:defRPr sz="1100"/>
            </a:lvl1pPr>
            <a:lvl2pPr marL="360045" indent="0">
              <a:buNone/>
              <a:defRPr sz="900"/>
            </a:lvl2pPr>
            <a:lvl3pPr marL="720090" indent="0">
              <a:buNone/>
              <a:defRPr sz="800"/>
            </a:lvl3pPr>
            <a:lvl4pPr marL="1080135" indent="0">
              <a:buNone/>
              <a:defRPr sz="700"/>
            </a:lvl4pPr>
            <a:lvl5pPr marL="1440180" indent="0">
              <a:buNone/>
              <a:defRPr sz="700"/>
            </a:lvl5pPr>
            <a:lvl6pPr marL="1800225" indent="0">
              <a:buNone/>
              <a:defRPr sz="700"/>
            </a:lvl6pPr>
            <a:lvl7pPr marL="2160270" indent="0">
              <a:buNone/>
              <a:defRPr sz="700"/>
            </a:lvl7pPr>
            <a:lvl8pPr marL="2520315" indent="0">
              <a:buNone/>
              <a:defRPr sz="700"/>
            </a:lvl8pPr>
            <a:lvl9pPr marL="2880360" indent="0">
              <a:buNone/>
              <a:defRPr sz="7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3216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2" y="366185"/>
            <a:ext cx="6172200" cy="1524000"/>
          </a:xfrm>
          <a:prstGeom prst="rect">
            <a:avLst/>
          </a:prstGeom>
        </p:spPr>
        <p:txBody>
          <a:bodyPr vert="horz" lIns="72009" tIns="36005" rIns="72009" bIns="36005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2" y="2133601"/>
            <a:ext cx="6172200" cy="6034617"/>
          </a:xfrm>
          <a:prstGeom prst="rect">
            <a:avLst/>
          </a:prstGeom>
        </p:spPr>
        <p:txBody>
          <a:bodyPr vert="horz" lIns="72009" tIns="36005" rIns="72009" bIns="36005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1" y="8475136"/>
            <a:ext cx="1600200" cy="486833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9EBF-C7CA-3044-8C95-99C708F6DC63}" type="datetimeFigureOut">
              <a:rPr lang="es-ES" smtClean="0"/>
              <a:t>24/06/2020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2" y="8475136"/>
            <a:ext cx="2171700" cy="486833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1" y="8475136"/>
            <a:ext cx="1600200" cy="486833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0CD0-60A1-AC42-B8FD-3A4542F4DB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482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0045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34" indent="-270034" algn="l" defTabSz="360045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5073" indent="-225028" algn="l" defTabSz="36004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36004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360045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360045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360045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360045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360045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360045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36004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 Boletin SC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6858000" cy="91397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2" y="2247261"/>
            <a:ext cx="5829300" cy="602565"/>
          </a:xfrm>
        </p:spPr>
        <p:txBody>
          <a:bodyPr>
            <a:normAutofit/>
          </a:bodyPr>
          <a:lstStyle/>
          <a:p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GARANTIAS MARKLAPT </a:t>
            </a:r>
            <a:endParaRPr lang="es-ES_tradnl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6394" y="3091159"/>
            <a:ext cx="5145209" cy="1303819"/>
          </a:xfrm>
          <a:prstGeom prst="rect">
            <a:avLst/>
          </a:prstGeom>
          <a:noFill/>
        </p:spPr>
        <p:txBody>
          <a:bodyPr wrap="square" lIns="72009" tIns="36005" rIns="72009" bIns="36005" rtlCol="0">
            <a:spAutoFit/>
          </a:bodyPr>
          <a:lstStyle/>
          <a:p>
            <a:pPr algn="just"/>
            <a:r>
              <a:rPr lang="es-ES_tradnl" sz="1600" dirty="0" smtClean="0"/>
              <a:t>Tener en cuenta esta información es importante que antes de solicitar la garantía validen con el numero del material a que proveedor pertenece teniendo en cuenta que actualmente contamos con diferentes proveedores de equipos de computo, esto en el caso de solicitar Pre-ventas.</a:t>
            </a:r>
            <a:endParaRPr lang="es-ES_tradnl" sz="1600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5902290" y="564132"/>
            <a:ext cx="684278" cy="469887"/>
          </a:xfrm>
          <a:prstGeom prst="rect">
            <a:avLst/>
          </a:prstGeom>
        </p:spPr>
        <p:txBody>
          <a:bodyPr vert="horz" lIns="72009" tIns="36005" rIns="72009" bIns="36005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900" dirty="0"/>
              <a:t>0</a:t>
            </a:r>
            <a:endParaRPr lang="es-ES_tradnl" sz="19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6" y="4512519"/>
            <a:ext cx="5953127" cy="392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1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48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GARANTIAS MARKLAPT </vt:lpstr>
    </vt:vector>
  </TitlesOfParts>
  <Company>rayco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título aquí</dc:title>
  <dc:creator>Guillermo Garcia</dc:creator>
  <cp:lastModifiedBy>Usuario de Windows</cp:lastModifiedBy>
  <cp:revision>5</cp:revision>
  <dcterms:created xsi:type="dcterms:W3CDTF">2019-02-26T20:54:58Z</dcterms:created>
  <dcterms:modified xsi:type="dcterms:W3CDTF">2020-06-24T13:22:05Z</dcterms:modified>
</cp:coreProperties>
</file>