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20" r:id="rId2"/>
  </p:sldMasterIdLst>
  <p:notesMasterIdLst>
    <p:notesMasterId r:id="rId11"/>
  </p:notesMasterIdLst>
  <p:sldIdLst>
    <p:sldId id="282" r:id="rId3"/>
    <p:sldId id="323" r:id="rId4"/>
    <p:sldId id="332" r:id="rId5"/>
    <p:sldId id="324" r:id="rId6"/>
    <p:sldId id="329" r:id="rId7"/>
    <p:sldId id="330" r:id="rId8"/>
    <p:sldId id="331" r:id="rId9"/>
    <p:sldId id="333" r:id="rId10"/>
  </p:sldIdLst>
  <p:sldSz cx="9144000" cy="5715000" type="screen16x10"/>
  <p:notesSz cx="6858000" cy="9144000"/>
  <p:defaultTextStyle>
    <a:defPPr>
      <a:defRPr lang="es-ES_tradnl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ER" initials="A" lastIdx="1" clrIdx="0">
    <p:extLst>
      <p:ext uri="{19B8F6BF-5375-455C-9EA6-DF929625EA0E}">
        <p15:presenceInfo xmlns:p15="http://schemas.microsoft.com/office/powerpoint/2012/main" userId="AC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00"/>
    <a:srgbClr val="CC0099"/>
    <a:srgbClr val="000000"/>
    <a:srgbClr val="9E1C64"/>
    <a:srgbClr val="4EA3A8"/>
    <a:srgbClr val="E75735"/>
    <a:srgbClr val="4EA3BC"/>
    <a:srgbClr val="101E8E"/>
    <a:srgbClr val="5966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47"/>
  </p:normalViewPr>
  <p:slideViewPr>
    <p:cSldViewPr snapToGrid="0" snapToObjects="1" showGuides="1">
      <p:cViewPr varScale="1">
        <p:scale>
          <a:sx n="87" d="100"/>
          <a:sy n="87" d="100"/>
        </p:scale>
        <p:origin x="810" y="7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6727A1-5F4A-DD4B-91E1-CA7E38E1754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2729-6F56-394F-8A9B-6B2DFE07D8E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5595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04271"/>
            <a:ext cx="5800725" cy="484319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457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78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46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318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087563"/>
            <a:ext cx="3887391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076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474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959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08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98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96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04271"/>
            <a:ext cx="1971675" cy="484319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04271"/>
            <a:ext cx="5800725" cy="484319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04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4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5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087563"/>
            <a:ext cx="3887391" cy="3070490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6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6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_tradnl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A8D4-B664-7C47-963A-89F58E9AA086}" type="datetimeFigureOut">
              <a:rPr lang="es-ES_tradnl" smtClean="0"/>
              <a:t>11/07/2019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D733-E920-D34F-BA15-0618FCC90BDF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AA8D4-B664-7C47-963A-89F58E9AA086}" type="datetimeFigureOut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11/07/2019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61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61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CD733-E920-D34F-BA15-0618FCC90BDF}" type="slidenum">
              <a:rPr lang="es-ES_tradn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_trad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30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3.jpeg"/><Relationship Id="rId10" Type="http://schemas.openxmlformats.org/officeDocument/2006/relationships/image" Target="../media/image16.jpeg"/><Relationship Id="rId4" Type="http://schemas.openxmlformats.org/officeDocument/2006/relationships/image" Target="../media/image5.pn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upo 60">
            <a:extLst>
              <a:ext uri="{FF2B5EF4-FFF2-40B4-BE49-F238E27FC236}">
                <a16:creationId xmlns:a16="http://schemas.microsoft.com/office/drawing/2014/main" id="{CE2F2739-C455-45E3-9E45-2D8E8855F5C0}"/>
              </a:ext>
            </a:extLst>
          </p:cNvPr>
          <p:cNvGrpSpPr/>
          <p:nvPr/>
        </p:nvGrpSpPr>
        <p:grpSpPr>
          <a:xfrm>
            <a:off x="-104077" y="0"/>
            <a:ext cx="9371449" cy="5715001"/>
            <a:chOff x="0" y="-1"/>
            <a:chExt cx="9144000" cy="5715001"/>
          </a:xfrm>
        </p:grpSpPr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D5F3AD20-E9CE-4977-A7FF-95C3FBBC885A}"/>
                </a:ext>
              </a:extLst>
            </p:cNvPr>
            <p:cNvSpPr/>
            <p:nvPr/>
          </p:nvSpPr>
          <p:spPr>
            <a:xfrm>
              <a:off x="1" y="-1"/>
              <a:ext cx="9143999" cy="14485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>
                <a:latin typeface="Century Gothic" panose="020B0502020202020204" pitchFamily="34" charset="0"/>
              </a:endParaRPr>
            </a:p>
          </p:txBody>
        </p:sp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06E3054E-D955-4DB0-9B07-DC7D8D8B45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36" t="-1" r="1887" b="17859"/>
            <a:stretch/>
          </p:blipFill>
          <p:spPr>
            <a:xfrm>
              <a:off x="0" y="1400753"/>
              <a:ext cx="9144000" cy="4314247"/>
            </a:xfrm>
            <a:prstGeom prst="rect">
              <a:avLst/>
            </a:prstGeom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957" y="116427"/>
            <a:ext cx="1380995" cy="59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6" name="Grupo 55">
            <a:extLst>
              <a:ext uri="{FF2B5EF4-FFF2-40B4-BE49-F238E27FC236}">
                <a16:creationId xmlns:a16="http://schemas.microsoft.com/office/drawing/2014/main" id="{9535BECC-AA79-4DD1-A2ED-4901CC29BD98}"/>
              </a:ext>
            </a:extLst>
          </p:cNvPr>
          <p:cNvGrpSpPr/>
          <p:nvPr/>
        </p:nvGrpSpPr>
        <p:grpSpPr>
          <a:xfrm>
            <a:off x="579059" y="368681"/>
            <a:ext cx="2628258" cy="1378006"/>
            <a:chOff x="1890550" y="49997"/>
            <a:chExt cx="2019407" cy="1231425"/>
          </a:xfrm>
        </p:grpSpPr>
        <p:grpSp>
          <p:nvGrpSpPr>
            <p:cNvPr id="57" name="Group 302">
              <a:extLst>
                <a:ext uri="{FF2B5EF4-FFF2-40B4-BE49-F238E27FC236}">
                  <a16:creationId xmlns:a16="http://schemas.microsoft.com/office/drawing/2014/main" id="{69FE1C43-95A7-4DDD-94F3-1753B0340251}"/>
                </a:ext>
              </a:extLst>
            </p:cNvPr>
            <p:cNvGrpSpPr/>
            <p:nvPr/>
          </p:nvGrpSpPr>
          <p:grpSpPr>
            <a:xfrm>
              <a:off x="1983313" y="249850"/>
              <a:ext cx="1926644" cy="1031572"/>
              <a:chOff x="2513011" y="3728934"/>
              <a:chExt cx="6705600" cy="753438"/>
            </a:xfrm>
          </p:grpSpPr>
          <p:sp>
            <p:nvSpPr>
              <p:cNvPr id="65" name="Rounded Rectangle 304">
                <a:extLst>
                  <a:ext uri="{FF2B5EF4-FFF2-40B4-BE49-F238E27FC236}">
                    <a16:creationId xmlns:a16="http://schemas.microsoft.com/office/drawing/2014/main" id="{F0FC4191-A5EC-4BAB-86BE-A4B6CFAAD2C4}"/>
                  </a:ext>
                </a:extLst>
              </p:cNvPr>
              <p:cNvSpPr/>
              <p:nvPr/>
            </p:nvSpPr>
            <p:spPr>
              <a:xfrm>
                <a:off x="2513011" y="3728934"/>
                <a:ext cx="6705600" cy="753438"/>
              </a:xfrm>
              <a:prstGeom prst="roundRect">
                <a:avLst>
                  <a:gd name="adj" fmla="val 15417"/>
                </a:avLst>
              </a:prstGeom>
              <a:solidFill>
                <a:schemeClr val="bg1">
                  <a:lumMod val="85000"/>
                  <a:alpha val="6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6" name="Rounded Rectangle 305">
                <a:extLst>
                  <a:ext uri="{FF2B5EF4-FFF2-40B4-BE49-F238E27FC236}">
                    <a16:creationId xmlns:a16="http://schemas.microsoft.com/office/drawing/2014/main" id="{7C54D74D-34B6-4510-BC50-F50AC3CA0E95}"/>
                  </a:ext>
                </a:extLst>
              </p:cNvPr>
              <p:cNvSpPr/>
              <p:nvPr/>
            </p:nvSpPr>
            <p:spPr>
              <a:xfrm>
                <a:off x="2551112" y="3769014"/>
                <a:ext cx="6629399" cy="673274"/>
              </a:xfrm>
              <a:prstGeom prst="roundRect">
                <a:avLst>
                  <a:gd name="adj" fmla="val 15417"/>
                </a:avLst>
              </a:prstGeom>
              <a:solidFill>
                <a:schemeClr val="bg1">
                  <a:lumMod val="85000"/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7" name="Rounded Rectangle 306">
                <a:extLst>
                  <a:ext uri="{FF2B5EF4-FFF2-40B4-BE49-F238E27FC236}">
                    <a16:creationId xmlns:a16="http://schemas.microsoft.com/office/drawing/2014/main" id="{ED5AD677-28EC-4CA1-B668-CFA934197AC3}"/>
                  </a:ext>
                </a:extLst>
              </p:cNvPr>
              <p:cNvSpPr/>
              <p:nvPr/>
            </p:nvSpPr>
            <p:spPr>
              <a:xfrm>
                <a:off x="2589214" y="3817818"/>
                <a:ext cx="6553203" cy="575666"/>
              </a:xfrm>
              <a:prstGeom prst="roundRect">
                <a:avLst>
                  <a:gd name="adj" fmla="val 15417"/>
                </a:avLst>
              </a:prstGeom>
              <a:solidFill>
                <a:schemeClr val="bg1">
                  <a:lumMod val="75000"/>
                  <a:alpha val="56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8" name="Rounded Rectangle 303">
              <a:extLst>
                <a:ext uri="{FF2B5EF4-FFF2-40B4-BE49-F238E27FC236}">
                  <a16:creationId xmlns:a16="http://schemas.microsoft.com/office/drawing/2014/main" id="{1A2055AE-1D35-42DF-93EB-E0D76C7EEBF2}"/>
                </a:ext>
              </a:extLst>
            </p:cNvPr>
            <p:cNvSpPr/>
            <p:nvPr/>
          </p:nvSpPr>
          <p:spPr>
            <a:xfrm>
              <a:off x="1890550" y="49997"/>
              <a:ext cx="1948538" cy="1043294"/>
            </a:xfrm>
            <a:prstGeom prst="roundRect">
              <a:avLst>
                <a:gd name="adj" fmla="val 15417"/>
              </a:avLst>
            </a:prstGeom>
            <a:solidFill>
              <a:srgbClr val="9E1C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entury Gothic" panose="020B0502020202020204" pitchFamily="34" charset="0"/>
                  <a:cs typeface="Arial" panose="020B0604020202020204" pitchFamily="34" charset="0"/>
                </a:rPr>
                <a:t>GARANTÍA EXTENDIDA</a:t>
              </a:r>
            </a:p>
          </p:txBody>
        </p:sp>
      </p:grpSp>
      <p:pic>
        <p:nvPicPr>
          <p:cNvPr id="17" name="Picture 2">
            <a:extLst>
              <a:ext uri="{FF2B5EF4-FFF2-40B4-BE49-F238E27FC236}">
                <a16:creationId xmlns:a16="http://schemas.microsoft.com/office/drawing/2014/main" id="{650DA613-4B0D-476B-A7B6-0D2E02225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679" y="132022"/>
            <a:ext cx="1462278" cy="515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768F2A7-777E-4A60-BD50-68AAF00116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745" y="136399"/>
            <a:ext cx="1234640" cy="524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82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7044" y="329106"/>
            <a:ext cx="632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9E1C64"/>
                </a:solidFill>
                <a:effectLst/>
                <a:uLnTx/>
                <a:uFillTx/>
                <a:latin typeface="Century Gothic" panose="020B0502020202020204" pitchFamily="34" charset="0"/>
              </a:rPr>
              <a:t>MARCACIÓN DE PRO</a:t>
            </a:r>
            <a:r>
              <a:rPr lang="es-ES_tradnl" sz="2000" b="1" dirty="0">
                <a:solidFill>
                  <a:srgbClr val="9E1C64"/>
                </a:solidFill>
                <a:latin typeface="Century Gothic" panose="020B0502020202020204" pitchFamily="34" charset="0"/>
              </a:rPr>
              <a:t>DUCTO CON MATERIAL P.O.P.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9E1C6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D12CC2-856F-4B74-9853-E7530A15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27" y="421430"/>
            <a:ext cx="919129" cy="3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10257-A2A6-41AF-B428-2101836F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79" y="425807"/>
            <a:ext cx="776045" cy="3298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D356BD-9B46-484A-BB89-8A4A96302A61}"/>
              </a:ext>
            </a:extLst>
          </p:cNvPr>
          <p:cNvSpPr txBox="1"/>
          <p:nvPr/>
        </p:nvSpPr>
        <p:spPr>
          <a:xfrm>
            <a:off x="407044" y="1377108"/>
            <a:ext cx="80753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28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800" dirty="0">
                <a:latin typeface="Century Gothic" panose="020B0502020202020204" pitchFamily="34" charset="0"/>
              </a:rPr>
              <a:t>El objetivo de la marcación es promover la venta de la garantía extendida, mostrando los beneficios que tienen los clientes al comprarla.</a:t>
            </a:r>
          </a:p>
          <a:p>
            <a:pPr algn="just"/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23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07044" y="461232"/>
            <a:ext cx="632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9E1C64"/>
                </a:solidFill>
                <a:effectLst/>
                <a:uLnTx/>
                <a:uFillTx/>
                <a:latin typeface="Century Gothic" panose="020B0502020202020204" pitchFamily="34" charset="0"/>
              </a:rPr>
              <a:t>MARCACIÓN DE PRO</a:t>
            </a:r>
            <a:r>
              <a:rPr lang="es-ES_tradnl" sz="2000" b="1" dirty="0">
                <a:solidFill>
                  <a:srgbClr val="9E1C64"/>
                </a:solidFill>
                <a:latin typeface="Century Gothic" panose="020B0502020202020204" pitchFamily="34" charset="0"/>
              </a:rPr>
              <a:t>DUCTO CON MATERIAL P.O.P.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9E1C6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52D12CC2-856F-4B74-9853-E7530A15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27" y="421430"/>
            <a:ext cx="919129" cy="3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10257-A2A6-41AF-B428-2101836F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79" y="425807"/>
            <a:ext cx="776045" cy="32981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0D356BD-9B46-484A-BB89-8A4A96302A61}"/>
              </a:ext>
            </a:extLst>
          </p:cNvPr>
          <p:cNvSpPr txBox="1"/>
          <p:nvPr/>
        </p:nvSpPr>
        <p:spPr>
          <a:xfrm>
            <a:off x="407044" y="1377108"/>
            <a:ext cx="807536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>
                <a:latin typeface="Century Gothic" panose="020B0502020202020204" pitchFamily="34" charset="0"/>
              </a:rPr>
              <a:t>La marcación de la garantía extendida se realizará en las sucursales Rayco a nivel nacional.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>
                <a:latin typeface="Century Gothic" panose="020B0502020202020204" pitchFamily="34" charset="0"/>
              </a:rPr>
              <a:t>Se marcarán con el material P.O.P todos lo productos de uso doméstico (tener en cuenta que no aplica productos de uso comercial e industrial).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s-CO" sz="2000" dirty="0">
                <a:latin typeface="Century Gothic" panose="020B0502020202020204" pitchFamily="34" charset="0"/>
              </a:rPr>
              <a:t>Los habladores se ubicarán en la parte derecha superior de cada producto, como lo muestran las imágenes, sin ocasionar daños o averías en los productos (pegar con cinta de enmascarar </a:t>
            </a:r>
            <a:r>
              <a:rPr lang="es-CO" sz="2000" b="1" dirty="0">
                <a:latin typeface="Century Gothic" panose="020B0502020202020204" pitchFamily="34" charset="0"/>
              </a:rPr>
              <a:t>únicamente</a:t>
            </a:r>
            <a:r>
              <a:rPr lang="es-CO" sz="2000" dirty="0">
                <a:latin typeface="Century Gothic" panose="020B0502020202020204" pitchFamily="34" charset="0"/>
              </a:rPr>
              <a:t>).</a:t>
            </a:r>
          </a:p>
          <a:p>
            <a:pPr algn="just"/>
            <a:endParaRPr lang="es-CO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2000" dirty="0">
              <a:latin typeface="Century Gothic" panose="020B0502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es-CO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1953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2D12CC2-856F-4B74-9853-E7530A15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27" y="421430"/>
            <a:ext cx="919129" cy="3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10257-A2A6-41AF-B428-2101836F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79" y="425807"/>
            <a:ext cx="776045" cy="3298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E33FD9-3968-47EB-99AA-C8704B59A0DA}"/>
              </a:ext>
            </a:extLst>
          </p:cNvPr>
          <p:cNvSpPr txBox="1"/>
          <p:nvPr/>
        </p:nvSpPr>
        <p:spPr>
          <a:xfrm>
            <a:off x="674369" y="1291590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A4CAC30D-D580-4F67-AAC9-4042329D22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748" y="1149814"/>
            <a:ext cx="2399681" cy="320898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BB84FC4-5821-456A-8B76-4A083B9B5C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2851" y="916026"/>
            <a:ext cx="2901206" cy="3676559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DCDFFE1-4FEE-4E43-AECE-86BBFC7393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" b="97388" l="1633" r="97388">
                        <a14:foregroundMark x1="51918" y1="980" x2="50204" y2="33388"/>
                        <a14:foregroundMark x1="28571" y1="6204" x2="37061" y2="2531"/>
                        <a14:foregroundMark x1="14367" y1="16408" x2="21878" y2="10612"/>
                        <a14:foregroundMark x1="4082" y1="32163" x2="7020" y2="26204"/>
                        <a14:foregroundMark x1="65388" y1="4408" x2="71755" y2="7347"/>
                        <a14:foregroundMark x1="38204" y1="12490" x2="59265" y2="12490"/>
                        <a14:foregroundMark x1="32816" y1="83102" x2="67755" y2="84082"/>
                        <a14:foregroundMark x1="41306" y1="8898" x2="42122" y2="11755"/>
                        <a14:foregroundMark x1="72571" y1="7102" x2="85061" y2="16000"/>
                        <a14:foregroundMark x1="92571" y1="39347" x2="93959" y2="54531"/>
                        <a14:foregroundMark x1="84327" y1="16163" x2="91265" y2="25061"/>
                        <a14:foregroundMark x1="91429" y1="26776" x2="97388" y2="38939"/>
                        <a14:foregroundMark x1="1796" y1="42204" x2="1633" y2="49551"/>
                        <a14:foregroundMark x1="32082" y1="85224" x2="60571" y2="81551"/>
                        <a14:foregroundMark x1="68898" y1="87102" x2="30122" y2="87673"/>
                        <a14:foregroundMark x1="33061" y1="85959" x2="45796" y2="91020"/>
                        <a14:foregroundMark x1="34939" y1="79837" x2="56735" y2="82286"/>
                        <a14:foregroundMark x1="28408" y1="93878" x2="37878" y2="97388"/>
                        <a14:backgroundMark x1="77959" y1="3837" x2="94367" y2="11918"/>
                        <a14:backgroundMark x1="97633" y1="81143" x2="89551" y2="99673"/>
                        <a14:backgroundMark x1="16816" y1="96000" x2="5633" y2="83837"/>
                        <a14:backgroundMark x1="8000" y1="16163" x2="17061" y2="7102"/>
                        <a14:backgroundMark x1="14939" y1="12898" x2="27673" y2="3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7706" y="802717"/>
            <a:ext cx="602180" cy="602180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40C9F25D-6FCC-421C-B344-C00B8C26F8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" b="97388" l="1633" r="97388">
                        <a14:foregroundMark x1="51918" y1="980" x2="50204" y2="33388"/>
                        <a14:foregroundMark x1="28571" y1="6204" x2="37061" y2="2531"/>
                        <a14:foregroundMark x1="14367" y1="16408" x2="21878" y2="10612"/>
                        <a14:foregroundMark x1="4082" y1="32163" x2="7020" y2="26204"/>
                        <a14:foregroundMark x1="65388" y1="4408" x2="71755" y2="7347"/>
                        <a14:foregroundMark x1="38204" y1="12490" x2="59265" y2="12490"/>
                        <a14:foregroundMark x1="32816" y1="83102" x2="67755" y2="84082"/>
                        <a14:foregroundMark x1="41306" y1="8898" x2="42122" y2="11755"/>
                        <a14:foregroundMark x1="72571" y1="7102" x2="85061" y2="16000"/>
                        <a14:foregroundMark x1="92571" y1="39347" x2="93959" y2="54531"/>
                        <a14:foregroundMark x1="84327" y1="16163" x2="91265" y2="25061"/>
                        <a14:foregroundMark x1="91429" y1="26776" x2="97388" y2="38939"/>
                        <a14:foregroundMark x1="1796" y1="42204" x2="1633" y2="49551"/>
                        <a14:foregroundMark x1="32082" y1="85224" x2="60571" y2="81551"/>
                        <a14:foregroundMark x1="68898" y1="87102" x2="30122" y2="87673"/>
                        <a14:foregroundMark x1="33061" y1="85959" x2="45796" y2="91020"/>
                        <a14:foregroundMark x1="34939" y1="79837" x2="56735" y2="82286"/>
                        <a14:foregroundMark x1="28408" y1="93878" x2="37878" y2="97388"/>
                        <a14:backgroundMark x1="77959" y1="3837" x2="94367" y2="11918"/>
                        <a14:backgroundMark x1="97633" y1="81143" x2="89551" y2="99673"/>
                        <a14:backgroundMark x1="16816" y1="96000" x2="5633" y2="83837"/>
                        <a14:backgroundMark x1="8000" y1="16163" x2="17061" y2="7102"/>
                        <a14:backgroundMark x1="14939" y1="12898" x2="27673" y2="3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87768" y="1092663"/>
            <a:ext cx="592791" cy="592791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1E9409A-CACE-415C-8819-E4065D400B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48652" y="968912"/>
            <a:ext cx="3133304" cy="3623673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19E5CDDF-D218-4C2D-9ED5-A7E176C5F9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80" b="97388" l="1633" r="97388">
                        <a14:foregroundMark x1="51918" y1="980" x2="50204" y2="33388"/>
                        <a14:foregroundMark x1="28571" y1="6204" x2="37061" y2="2531"/>
                        <a14:foregroundMark x1="14367" y1="16408" x2="21878" y2="10612"/>
                        <a14:foregroundMark x1="4082" y1="32163" x2="7020" y2="26204"/>
                        <a14:foregroundMark x1="65388" y1="4408" x2="71755" y2="7347"/>
                        <a14:foregroundMark x1="38204" y1="12490" x2="59265" y2="12490"/>
                        <a14:foregroundMark x1="32816" y1="83102" x2="67755" y2="84082"/>
                        <a14:foregroundMark x1="41306" y1="8898" x2="42122" y2="11755"/>
                        <a14:foregroundMark x1="72571" y1="7102" x2="85061" y2="16000"/>
                        <a14:foregroundMark x1="92571" y1="39347" x2="93959" y2="54531"/>
                        <a14:foregroundMark x1="84327" y1="16163" x2="91265" y2="25061"/>
                        <a14:foregroundMark x1="91429" y1="26776" x2="97388" y2="38939"/>
                        <a14:foregroundMark x1="1796" y1="42204" x2="1633" y2="49551"/>
                        <a14:foregroundMark x1="32082" y1="85224" x2="60571" y2="81551"/>
                        <a14:foregroundMark x1="68898" y1="87102" x2="30122" y2="87673"/>
                        <a14:foregroundMark x1="33061" y1="85959" x2="45796" y2="91020"/>
                        <a14:foregroundMark x1="34939" y1="79837" x2="56735" y2="82286"/>
                        <a14:foregroundMark x1="28408" y1="93878" x2="37878" y2="97388"/>
                        <a14:backgroundMark x1="77959" y1="3837" x2="94367" y2="11918"/>
                        <a14:backgroundMark x1="97633" y1="81143" x2="89551" y2="99673"/>
                        <a14:backgroundMark x1="16816" y1="96000" x2="5633" y2="83837"/>
                        <a14:backgroundMark x1="8000" y1="16163" x2="17061" y2="7102"/>
                        <a14:backgroundMark x1="14939" y1="12898" x2="27673" y2="3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5304" y="871832"/>
            <a:ext cx="571251" cy="571251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934ABAB0-432B-40AA-9370-AEBB4FD394D3}"/>
              </a:ext>
            </a:extLst>
          </p:cNvPr>
          <p:cNvSpPr txBox="1"/>
          <p:nvPr/>
        </p:nvSpPr>
        <p:spPr>
          <a:xfrm>
            <a:off x="407044" y="329106"/>
            <a:ext cx="632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9E1C64"/>
                </a:solidFill>
                <a:effectLst/>
                <a:uLnTx/>
                <a:uFillTx/>
                <a:latin typeface="Century Gothic" panose="020B0502020202020204" pitchFamily="34" charset="0"/>
              </a:rPr>
              <a:t>MARCACIÓN DE PRO</a:t>
            </a:r>
            <a:r>
              <a:rPr lang="es-ES_tradnl" sz="2000" b="1" dirty="0">
                <a:solidFill>
                  <a:srgbClr val="9E1C64"/>
                </a:solidFill>
                <a:latin typeface="Century Gothic" panose="020B0502020202020204" pitchFamily="34" charset="0"/>
              </a:rPr>
              <a:t>DUCTO CON MATERIAL P.O.P.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9E1C6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72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2D12CC2-856F-4B74-9853-E7530A15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27" y="421430"/>
            <a:ext cx="919129" cy="3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10257-A2A6-41AF-B428-2101836F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79" y="425807"/>
            <a:ext cx="776045" cy="3298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E33FD9-3968-47EB-99AA-C8704B59A0DA}"/>
              </a:ext>
            </a:extLst>
          </p:cNvPr>
          <p:cNvSpPr txBox="1"/>
          <p:nvPr/>
        </p:nvSpPr>
        <p:spPr>
          <a:xfrm>
            <a:off x="674369" y="1291590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B838B8C8-EA6C-4340-8BEE-EDDED5F2A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647594"/>
              </p:ext>
            </p:extLst>
          </p:nvPr>
        </p:nvGraphicFramePr>
        <p:xfrm>
          <a:off x="400050" y="1362824"/>
          <a:ext cx="4069080" cy="431302"/>
        </p:xfrm>
        <a:graphic>
          <a:graphicData uri="http://schemas.openxmlformats.org/drawingml/2006/table">
            <a:tbl>
              <a:tblPr/>
              <a:tblGrid>
                <a:gridCol w="4069080">
                  <a:extLst>
                    <a:ext uri="{9D8B030D-6E8A-4147-A177-3AD203B41FA5}">
                      <a16:colId xmlns:a16="http://schemas.microsoft.com/office/drawing/2014/main" val="1203504143"/>
                    </a:ext>
                  </a:extLst>
                </a:gridCol>
              </a:tblGrid>
              <a:tr h="431302">
                <a:tc>
                  <a:txBody>
                    <a:bodyPr/>
                    <a:lstStyle/>
                    <a:p>
                      <a:endParaRPr lang="es-CO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1747745"/>
                  </a:ext>
                </a:extLst>
              </a:tr>
            </a:tbl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C902996B-99C1-44F2-8998-7754934FA4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734" y="1445799"/>
            <a:ext cx="4203631" cy="269654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73366CBD-5C22-4D54-8FB0-FF4095D482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" b="97388" l="1633" r="97388">
                        <a14:foregroundMark x1="51918" y1="980" x2="50204" y2="33388"/>
                        <a14:foregroundMark x1="28571" y1="6204" x2="37061" y2="2531"/>
                        <a14:foregroundMark x1="14367" y1="16408" x2="21878" y2="10612"/>
                        <a14:foregroundMark x1="4082" y1="32163" x2="7020" y2="26204"/>
                        <a14:foregroundMark x1="65388" y1="4408" x2="71755" y2="7347"/>
                        <a14:foregroundMark x1="38204" y1="12490" x2="59265" y2="12490"/>
                        <a14:foregroundMark x1="32816" y1="83102" x2="67755" y2="84082"/>
                        <a14:foregroundMark x1="41306" y1="8898" x2="42122" y2="11755"/>
                        <a14:foregroundMark x1="72571" y1="7102" x2="85061" y2="16000"/>
                        <a14:foregroundMark x1="92571" y1="39347" x2="93959" y2="54531"/>
                        <a14:foregroundMark x1="84327" y1="16163" x2="91265" y2="25061"/>
                        <a14:foregroundMark x1="91429" y1="26776" x2="97388" y2="38939"/>
                        <a14:foregroundMark x1="1796" y1="42204" x2="1633" y2="49551"/>
                        <a14:foregroundMark x1="32082" y1="85224" x2="60571" y2="81551"/>
                        <a14:foregroundMark x1="68898" y1="87102" x2="30122" y2="87673"/>
                        <a14:foregroundMark x1="33061" y1="85959" x2="45796" y2="91020"/>
                        <a14:foregroundMark x1="34939" y1="79837" x2="56735" y2="82286"/>
                        <a14:foregroundMark x1="28408" y1="93878" x2="37878" y2="97388"/>
                        <a14:backgroundMark x1="77959" y1="3837" x2="94367" y2="11918"/>
                        <a14:backgroundMark x1="97633" y1="81143" x2="89551" y2="99673"/>
                        <a14:backgroundMark x1="16816" y1="96000" x2="5633" y2="83837"/>
                        <a14:backgroundMark x1="8000" y1="16163" x2="17061" y2="7102"/>
                        <a14:backgroundMark x1="14939" y1="12898" x2="27673" y2="3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1393" y="1190616"/>
            <a:ext cx="713739" cy="713739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9581338-6B07-4715-9EFA-25F293F7E57E}"/>
              </a:ext>
            </a:extLst>
          </p:cNvPr>
          <p:cNvSpPr txBox="1"/>
          <p:nvPr/>
        </p:nvSpPr>
        <p:spPr>
          <a:xfrm>
            <a:off x="407044" y="329106"/>
            <a:ext cx="632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9E1C64"/>
                </a:solidFill>
                <a:effectLst/>
                <a:uLnTx/>
                <a:uFillTx/>
                <a:latin typeface="Century Gothic" panose="020B0502020202020204" pitchFamily="34" charset="0"/>
              </a:rPr>
              <a:t>MARCACIÓN DE PRO</a:t>
            </a:r>
            <a:r>
              <a:rPr lang="es-ES_tradnl" sz="2000" b="1" dirty="0">
                <a:solidFill>
                  <a:srgbClr val="9E1C64"/>
                </a:solidFill>
                <a:latin typeface="Century Gothic" panose="020B0502020202020204" pitchFamily="34" charset="0"/>
              </a:rPr>
              <a:t>DUCTO CON MATERIAL P.O.P.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9E1C6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DD01856-3276-4A18-8905-02DDE5DB77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345" y="745685"/>
            <a:ext cx="2446579" cy="3856406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7B0526-2930-46B4-8129-44A6CF2CC6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" b="97388" l="1633" r="97388">
                        <a14:foregroundMark x1="51918" y1="980" x2="50204" y2="33388"/>
                        <a14:foregroundMark x1="28571" y1="6204" x2="37061" y2="2531"/>
                        <a14:foregroundMark x1="14367" y1="16408" x2="21878" y2="10612"/>
                        <a14:foregroundMark x1="4082" y1="32163" x2="7020" y2="26204"/>
                        <a14:foregroundMark x1="65388" y1="4408" x2="71755" y2="7347"/>
                        <a14:foregroundMark x1="38204" y1="12490" x2="59265" y2="12490"/>
                        <a14:foregroundMark x1="32816" y1="83102" x2="67755" y2="84082"/>
                        <a14:foregroundMark x1="41306" y1="8898" x2="42122" y2="11755"/>
                        <a14:foregroundMark x1="72571" y1="7102" x2="85061" y2="16000"/>
                        <a14:foregroundMark x1="92571" y1="39347" x2="93959" y2="54531"/>
                        <a14:foregroundMark x1="84327" y1="16163" x2="91265" y2="25061"/>
                        <a14:foregroundMark x1="91429" y1="26776" x2="97388" y2="38939"/>
                        <a14:foregroundMark x1="1796" y1="42204" x2="1633" y2="49551"/>
                        <a14:foregroundMark x1="32082" y1="85224" x2="60571" y2="81551"/>
                        <a14:foregroundMark x1="68898" y1="87102" x2="30122" y2="87673"/>
                        <a14:foregroundMark x1="33061" y1="85959" x2="45796" y2="91020"/>
                        <a14:foregroundMark x1="34939" y1="79837" x2="56735" y2="82286"/>
                        <a14:foregroundMark x1="28408" y1="93878" x2="37878" y2="97388"/>
                        <a14:backgroundMark x1="77959" y1="3837" x2="94367" y2="11918"/>
                        <a14:backgroundMark x1="97633" y1="81143" x2="89551" y2="99673"/>
                        <a14:backgroundMark x1="16816" y1="96000" x2="5633" y2="83837"/>
                        <a14:backgroundMark x1="8000" y1="16163" x2="17061" y2="7102"/>
                        <a14:backgroundMark x1="14939" y1="12898" x2="27673" y2="3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8885" y="1075504"/>
            <a:ext cx="713739" cy="71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97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2D12CC2-856F-4B74-9853-E7530A15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27" y="421430"/>
            <a:ext cx="919129" cy="3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10257-A2A6-41AF-B428-2101836F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79" y="425807"/>
            <a:ext cx="776045" cy="32981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D8E33FD9-3968-47EB-99AA-C8704B59A0DA}"/>
              </a:ext>
            </a:extLst>
          </p:cNvPr>
          <p:cNvSpPr txBox="1"/>
          <p:nvPr/>
        </p:nvSpPr>
        <p:spPr>
          <a:xfrm>
            <a:off x="674369" y="1291590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  <p:pic>
        <p:nvPicPr>
          <p:cNvPr id="1026" name="Picture 2" descr="AIRE ACOND SAMSUNG ASV12PSBAXA 220V">
            <a:extLst>
              <a:ext uri="{FF2B5EF4-FFF2-40B4-BE49-F238E27FC236}">
                <a16:creationId xmlns:a16="http://schemas.microsoft.com/office/drawing/2014/main" id="{E01590B4-6925-404D-8285-F34F183BE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45" y="425807"/>
            <a:ext cx="3667107" cy="311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C1AB835-C575-4455-97BD-2742E2E94C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" b="97388" l="1633" r="97388">
                        <a14:foregroundMark x1="51918" y1="980" x2="50204" y2="33388"/>
                        <a14:foregroundMark x1="28571" y1="6204" x2="37061" y2="2531"/>
                        <a14:foregroundMark x1="14367" y1="16408" x2="21878" y2="10612"/>
                        <a14:foregroundMark x1="4082" y1="32163" x2="7020" y2="26204"/>
                        <a14:foregroundMark x1="65388" y1="4408" x2="71755" y2="7347"/>
                        <a14:foregroundMark x1="38204" y1="12490" x2="59265" y2="12490"/>
                        <a14:foregroundMark x1="32816" y1="83102" x2="67755" y2="84082"/>
                        <a14:foregroundMark x1="41306" y1="8898" x2="42122" y2="11755"/>
                        <a14:foregroundMark x1="72571" y1="7102" x2="85061" y2="16000"/>
                        <a14:foregroundMark x1="92571" y1="39347" x2="93959" y2="54531"/>
                        <a14:foregroundMark x1="84327" y1="16163" x2="91265" y2="25061"/>
                        <a14:foregroundMark x1="91429" y1="26776" x2="97388" y2="38939"/>
                        <a14:foregroundMark x1="1796" y1="42204" x2="1633" y2="49551"/>
                        <a14:foregroundMark x1="32082" y1="85224" x2="60571" y2="81551"/>
                        <a14:foregroundMark x1="68898" y1="87102" x2="30122" y2="87673"/>
                        <a14:foregroundMark x1="33061" y1="85959" x2="45796" y2="91020"/>
                        <a14:foregroundMark x1="34939" y1="79837" x2="56735" y2="82286"/>
                        <a14:foregroundMark x1="28408" y1="93878" x2="37878" y2="97388"/>
                        <a14:backgroundMark x1="77959" y1="3837" x2="94367" y2="11918"/>
                        <a14:backgroundMark x1="97633" y1="81143" x2="89551" y2="99673"/>
                        <a14:backgroundMark x1="16816" y1="96000" x2="5633" y2="83837"/>
                        <a14:backgroundMark x1="8000" y1="16163" x2="17061" y2="7102"/>
                        <a14:backgroundMark x1="14939" y1="12898" x2="27673" y2="3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9230" y="1185710"/>
            <a:ext cx="650410" cy="650410"/>
          </a:xfrm>
          <a:prstGeom prst="rect">
            <a:avLst/>
          </a:prstGeom>
        </p:spPr>
      </p:pic>
      <p:pic>
        <p:nvPicPr>
          <p:cNvPr id="1030" name="Picture 6" descr="computador ION ULTRA">
            <a:extLst>
              <a:ext uri="{FF2B5EF4-FFF2-40B4-BE49-F238E27FC236}">
                <a16:creationId xmlns:a16="http://schemas.microsoft.com/office/drawing/2014/main" id="{35495032-B12A-475B-83E9-99243B3DB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892" y="930257"/>
            <a:ext cx="2558009" cy="181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presora HP 2675">
            <a:extLst>
              <a:ext uri="{FF2B5EF4-FFF2-40B4-BE49-F238E27FC236}">
                <a16:creationId xmlns:a16="http://schemas.microsoft.com/office/drawing/2014/main" id="{8960EFA2-BF14-43DB-B719-A6A0CB516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71" y="2701754"/>
            <a:ext cx="2540489" cy="228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66E23B6-09B1-4C16-A31D-FD39C1B14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" b="97388" l="1633" r="97388">
                        <a14:foregroundMark x1="51918" y1="980" x2="50204" y2="33388"/>
                        <a14:foregroundMark x1="28571" y1="6204" x2="37061" y2="2531"/>
                        <a14:foregroundMark x1="14367" y1="16408" x2="21878" y2="10612"/>
                        <a14:foregroundMark x1="4082" y1="32163" x2="7020" y2="26204"/>
                        <a14:foregroundMark x1="65388" y1="4408" x2="71755" y2="7347"/>
                        <a14:foregroundMark x1="38204" y1="12490" x2="59265" y2="12490"/>
                        <a14:foregroundMark x1="32816" y1="83102" x2="67755" y2="84082"/>
                        <a14:foregroundMark x1="41306" y1="8898" x2="42122" y2="11755"/>
                        <a14:foregroundMark x1="72571" y1="7102" x2="85061" y2="16000"/>
                        <a14:foregroundMark x1="92571" y1="39347" x2="93959" y2="54531"/>
                        <a14:foregroundMark x1="84327" y1="16163" x2="91265" y2="25061"/>
                        <a14:foregroundMark x1="91429" y1="26776" x2="97388" y2="38939"/>
                        <a14:foregroundMark x1="1796" y1="42204" x2="1633" y2="49551"/>
                        <a14:foregroundMark x1="32082" y1="85224" x2="60571" y2="81551"/>
                        <a14:foregroundMark x1="68898" y1="87102" x2="30122" y2="87673"/>
                        <a14:foregroundMark x1="33061" y1="85959" x2="45796" y2="91020"/>
                        <a14:foregroundMark x1="34939" y1="79837" x2="56735" y2="82286"/>
                        <a14:foregroundMark x1="28408" y1="93878" x2="37878" y2="97388"/>
                        <a14:backgroundMark x1="77959" y1="3837" x2="94367" y2="11918"/>
                        <a14:backgroundMark x1="97633" y1="81143" x2="89551" y2="99673"/>
                        <a14:backgroundMark x1="16816" y1="96000" x2="5633" y2="83837"/>
                        <a14:backgroundMark x1="8000" y1="16163" x2="17061" y2="7102"/>
                        <a14:backgroundMark x1="14939" y1="12898" x2="27673" y2="3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7614" y="3304448"/>
            <a:ext cx="630213" cy="630213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257CC93A-EDCB-42A8-BB76-056715E16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" b="97388" l="1633" r="97388">
                        <a14:foregroundMark x1="51918" y1="980" x2="50204" y2="33388"/>
                        <a14:foregroundMark x1="28571" y1="6204" x2="37061" y2="2531"/>
                        <a14:foregroundMark x1="14367" y1="16408" x2="21878" y2="10612"/>
                        <a14:foregroundMark x1="4082" y1="32163" x2="7020" y2="26204"/>
                        <a14:foregroundMark x1="65388" y1="4408" x2="71755" y2="7347"/>
                        <a14:foregroundMark x1="38204" y1="12490" x2="59265" y2="12490"/>
                        <a14:foregroundMark x1="32816" y1="83102" x2="67755" y2="84082"/>
                        <a14:foregroundMark x1="41306" y1="8898" x2="42122" y2="11755"/>
                        <a14:foregroundMark x1="72571" y1="7102" x2="85061" y2="16000"/>
                        <a14:foregroundMark x1="92571" y1="39347" x2="93959" y2="54531"/>
                        <a14:foregroundMark x1="84327" y1="16163" x2="91265" y2="25061"/>
                        <a14:foregroundMark x1="91429" y1="26776" x2="97388" y2="38939"/>
                        <a14:foregroundMark x1="1796" y1="42204" x2="1633" y2="49551"/>
                        <a14:foregroundMark x1="32082" y1="85224" x2="60571" y2="81551"/>
                        <a14:foregroundMark x1="68898" y1="87102" x2="30122" y2="87673"/>
                        <a14:foregroundMark x1="33061" y1="85959" x2="45796" y2="91020"/>
                        <a14:foregroundMark x1="34939" y1="79837" x2="56735" y2="82286"/>
                        <a14:foregroundMark x1="28408" y1="93878" x2="37878" y2="97388"/>
                        <a14:backgroundMark x1="77959" y1="3837" x2="94367" y2="11918"/>
                        <a14:backgroundMark x1="97633" y1="81143" x2="89551" y2="99673"/>
                        <a14:backgroundMark x1="16816" y1="96000" x2="5633" y2="83837"/>
                        <a14:backgroundMark x1="8000" y1="16163" x2="17061" y2="7102"/>
                        <a14:backgroundMark x1="14939" y1="12898" x2="27673" y2="3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70774" y="742254"/>
            <a:ext cx="650410" cy="650410"/>
          </a:xfrm>
          <a:prstGeom prst="rect">
            <a:avLst/>
          </a:prstGeom>
        </p:spPr>
      </p:pic>
      <p:pic>
        <p:nvPicPr>
          <p:cNvPr id="1034" name="Picture 10" descr="Portatil HP 14-BS007La">
            <a:extLst>
              <a:ext uri="{FF2B5EF4-FFF2-40B4-BE49-F238E27FC236}">
                <a16:creationId xmlns:a16="http://schemas.microsoft.com/office/drawing/2014/main" id="{F49376A4-9CB7-4711-A32D-1CE83E60B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8070" y="3175180"/>
            <a:ext cx="2718143" cy="151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033B97CF-1716-4B34-A1EE-A5C678FB73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" b="97388" l="1633" r="97388">
                        <a14:foregroundMark x1="51918" y1="980" x2="50204" y2="33388"/>
                        <a14:foregroundMark x1="28571" y1="6204" x2="37061" y2="2531"/>
                        <a14:foregroundMark x1="14367" y1="16408" x2="21878" y2="10612"/>
                        <a14:foregroundMark x1="4082" y1="32163" x2="7020" y2="26204"/>
                        <a14:foregroundMark x1="65388" y1="4408" x2="71755" y2="7347"/>
                        <a14:foregroundMark x1="38204" y1="12490" x2="59265" y2="12490"/>
                        <a14:foregroundMark x1="32816" y1="83102" x2="67755" y2="84082"/>
                        <a14:foregroundMark x1="41306" y1="8898" x2="42122" y2="11755"/>
                        <a14:foregroundMark x1="72571" y1="7102" x2="85061" y2="16000"/>
                        <a14:foregroundMark x1="92571" y1="39347" x2="93959" y2="54531"/>
                        <a14:foregroundMark x1="84327" y1="16163" x2="91265" y2="25061"/>
                        <a14:foregroundMark x1="91429" y1="26776" x2="97388" y2="38939"/>
                        <a14:foregroundMark x1="1796" y1="42204" x2="1633" y2="49551"/>
                        <a14:foregroundMark x1="32082" y1="85224" x2="60571" y2="81551"/>
                        <a14:foregroundMark x1="68898" y1="87102" x2="30122" y2="87673"/>
                        <a14:foregroundMark x1="33061" y1="85959" x2="45796" y2="91020"/>
                        <a14:foregroundMark x1="34939" y1="79837" x2="56735" y2="82286"/>
                        <a14:foregroundMark x1="28408" y1="93878" x2="37878" y2="97388"/>
                        <a14:backgroundMark x1="77959" y1="3837" x2="94367" y2="11918"/>
                        <a14:backgroundMark x1="97633" y1="81143" x2="89551" y2="99673"/>
                        <a14:backgroundMark x1="16816" y1="96000" x2="5633" y2="83837"/>
                        <a14:backgroundMark x1="8000" y1="16163" x2="17061" y2="7102"/>
                        <a14:backgroundMark x1="14939" y1="12898" x2="27673" y2="326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69764" y="3000549"/>
            <a:ext cx="630213" cy="63021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BFDEF726-936A-4FB2-A484-69FD592255C2}"/>
              </a:ext>
            </a:extLst>
          </p:cNvPr>
          <p:cNvSpPr txBox="1"/>
          <p:nvPr/>
        </p:nvSpPr>
        <p:spPr>
          <a:xfrm>
            <a:off x="407044" y="329106"/>
            <a:ext cx="6324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9E1C64"/>
                </a:solidFill>
                <a:effectLst/>
                <a:uLnTx/>
                <a:uFillTx/>
                <a:latin typeface="Century Gothic" panose="020B0502020202020204" pitchFamily="34" charset="0"/>
              </a:rPr>
              <a:t>MARCACIÓN DE PRO</a:t>
            </a:r>
            <a:r>
              <a:rPr lang="es-ES_tradnl" sz="2000" b="1" dirty="0">
                <a:solidFill>
                  <a:srgbClr val="9E1C64"/>
                </a:solidFill>
                <a:latin typeface="Century Gothic" panose="020B0502020202020204" pitchFamily="34" charset="0"/>
              </a:rPr>
              <a:t>DUCTO CON MATERIAL P.O.P.</a:t>
            </a:r>
            <a:endParaRPr kumimoji="0" lang="es-ES_tradnl" sz="2000" b="1" i="0" u="none" strike="noStrike" kern="1200" cap="none" spc="0" normalizeH="0" baseline="0" noProof="0" dirty="0">
              <a:ln>
                <a:noFill/>
              </a:ln>
              <a:solidFill>
                <a:srgbClr val="9E1C64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0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2D12CC2-856F-4B74-9853-E7530A15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27" y="421430"/>
            <a:ext cx="919129" cy="3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10257-A2A6-41AF-B428-2101836F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79" y="425807"/>
            <a:ext cx="776045" cy="3298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99CFE2-7950-4E94-9FD1-F3AB4D1F0525}"/>
              </a:ext>
            </a:extLst>
          </p:cNvPr>
          <p:cNvSpPr txBox="1"/>
          <p:nvPr/>
        </p:nvSpPr>
        <p:spPr>
          <a:xfrm>
            <a:off x="708052" y="1448388"/>
            <a:ext cx="7727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>
                <a:latin typeface="Century Gothic" panose="020B0502020202020204" pitchFamily="34" charset="0"/>
              </a:rPr>
              <a:t>Recuerda que vendiendo garantía extendida ganas el 8% de comisión que se liquida sobre el valor de la garantía sin IVA.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E33FD9-3968-47EB-99AA-C8704B59A0DA}"/>
              </a:ext>
            </a:extLst>
          </p:cNvPr>
          <p:cNvSpPr txBox="1"/>
          <p:nvPr/>
        </p:nvSpPr>
        <p:spPr>
          <a:xfrm>
            <a:off x="674369" y="1291590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42103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52D12CC2-856F-4B74-9853-E7530A15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827" y="421430"/>
            <a:ext cx="919129" cy="324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8110257-A2A6-41AF-B428-2101836F2B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879" y="425807"/>
            <a:ext cx="776045" cy="32981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499CFE2-7950-4E94-9FD1-F3AB4D1F0525}"/>
              </a:ext>
            </a:extLst>
          </p:cNvPr>
          <p:cNvSpPr txBox="1"/>
          <p:nvPr/>
        </p:nvSpPr>
        <p:spPr>
          <a:xfrm>
            <a:off x="711024" y="1600008"/>
            <a:ext cx="772789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500" b="1" dirty="0">
                <a:latin typeface="Century Gothic" panose="020B0502020202020204" pitchFamily="34" charset="0"/>
              </a:rPr>
              <a:t>A VENDER SE DIJO CON GARANTÍA EXTENDIDA </a:t>
            </a:r>
          </a:p>
          <a:p>
            <a:pPr algn="ctr"/>
            <a:r>
              <a:rPr lang="es-CO" sz="3500" b="1" dirty="0">
                <a:latin typeface="Century Gothic" panose="020B0502020202020204" pitchFamily="34" charset="0"/>
              </a:rPr>
              <a:t>PORQUE GARANTÍA EXTENDIDA SI PAGA </a:t>
            </a:r>
            <a:r>
              <a:rPr lang="es-CO" sz="3500" b="1" dirty="0">
                <a:solidFill>
                  <a:srgbClr val="009900"/>
                </a:solidFill>
                <a:latin typeface="Century Gothic" panose="020B0502020202020204" pitchFamily="34" charset="0"/>
              </a:rPr>
              <a:t>$$$$$$$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8E33FD9-3968-47EB-99AA-C8704B59A0DA}"/>
              </a:ext>
            </a:extLst>
          </p:cNvPr>
          <p:cNvSpPr txBox="1"/>
          <p:nvPr/>
        </p:nvSpPr>
        <p:spPr>
          <a:xfrm>
            <a:off x="674369" y="1291590"/>
            <a:ext cx="184731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618360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8588</TotalTime>
  <Words>198</Words>
  <Application>Microsoft Office PowerPoint</Application>
  <PresentationFormat>Presentación en pantalla (16:10)</PresentationFormat>
  <Paragraphs>15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Century Gothic</vt:lpstr>
      <vt:lpstr>Wingdings</vt:lpstr>
      <vt:lpstr>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Aig Designer</dc:creator>
  <cp:lastModifiedBy>ACER</cp:lastModifiedBy>
  <cp:revision>147</cp:revision>
  <dcterms:created xsi:type="dcterms:W3CDTF">2017-07-05T16:44:25Z</dcterms:created>
  <dcterms:modified xsi:type="dcterms:W3CDTF">2019-07-11T14:47:29Z</dcterms:modified>
</cp:coreProperties>
</file>